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84" r:id="rId6"/>
    <p:sldId id="287" r:id="rId7"/>
    <p:sldId id="290" r:id="rId8"/>
    <p:sldId id="292" r:id="rId9"/>
    <p:sldId id="293" r:id="rId10"/>
    <p:sldId id="294" r:id="rId11"/>
    <p:sldId id="295" r:id="rId12"/>
    <p:sldId id="296" r:id="rId13"/>
    <p:sldId id="297" r:id="rId14"/>
    <p:sldId id="291" r:id="rId15"/>
    <p:sldId id="298" r:id="rId16"/>
    <p:sldId id="289" r:id="rId17"/>
  </p:sldIdLst>
  <p:sldSz cx="12192000" cy="6858000"/>
  <p:notesSz cx="6858000" cy="9144000"/>
  <p:defaultTextStyle>
    <a:defPPr rtl="0"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Forfatter" initials="F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00C2A9-29F4-45EB-8C7F-19B3CCA05BC8}" v="5" dt="2026-08-27T08:56:35.4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1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us Kjær Heidtmann" userId="74aae45e-0c91-4542-aa10-23934136dea6" providerId="ADAL" clId="{1A1E25B6-17C2-48AE-8AE9-613C382685A7}"/>
    <pc:docChg chg="addSld delSld modSld sldOrd">
      <pc:chgData name="Janus Kjær Heidtmann" userId="74aae45e-0c91-4542-aa10-23934136dea6" providerId="ADAL" clId="{1A1E25B6-17C2-48AE-8AE9-613C382685A7}" dt="2026-08-27T08:57:13.197" v="77" actId="47"/>
      <pc:docMkLst>
        <pc:docMk/>
      </pc:docMkLst>
      <pc:sldChg chg="del">
        <pc:chgData name="Janus Kjær Heidtmann" userId="74aae45e-0c91-4542-aa10-23934136dea6" providerId="ADAL" clId="{1A1E25B6-17C2-48AE-8AE9-613C382685A7}" dt="2026-08-27T08:57:10.938" v="75" actId="47"/>
        <pc:sldMkLst>
          <pc:docMk/>
          <pc:sldMk cId="707789176" sldId="258"/>
        </pc:sldMkLst>
      </pc:sldChg>
      <pc:sldChg chg="del">
        <pc:chgData name="Janus Kjær Heidtmann" userId="74aae45e-0c91-4542-aa10-23934136dea6" providerId="ADAL" clId="{1A1E25B6-17C2-48AE-8AE9-613C382685A7}" dt="2026-08-27T08:57:08.422" v="72" actId="47"/>
        <pc:sldMkLst>
          <pc:docMk/>
          <pc:sldMk cId="920173932" sldId="275"/>
        </pc:sldMkLst>
      </pc:sldChg>
      <pc:sldChg chg="modSp mod">
        <pc:chgData name="Janus Kjær Heidtmann" userId="74aae45e-0c91-4542-aa10-23934136dea6" providerId="ADAL" clId="{1A1E25B6-17C2-48AE-8AE9-613C382685A7}" dt="2026-08-27T08:56:48.872" v="60" actId="20577"/>
        <pc:sldMkLst>
          <pc:docMk/>
          <pc:sldMk cId="2243494996" sldId="277"/>
        </pc:sldMkLst>
        <pc:spChg chg="mod">
          <ac:chgData name="Janus Kjær Heidtmann" userId="74aae45e-0c91-4542-aa10-23934136dea6" providerId="ADAL" clId="{1A1E25B6-17C2-48AE-8AE9-613C382685A7}" dt="2026-08-27T08:56:45.994" v="59" actId="20577"/>
          <ac:spMkLst>
            <pc:docMk/>
            <pc:sldMk cId="2243494996" sldId="277"/>
            <ac:spMk id="2" creationId="{6719F29B-F233-48AF-8261-F33A4E079E3E}"/>
          </ac:spMkLst>
        </pc:spChg>
        <pc:spChg chg="mod">
          <ac:chgData name="Janus Kjær Heidtmann" userId="74aae45e-0c91-4542-aa10-23934136dea6" providerId="ADAL" clId="{1A1E25B6-17C2-48AE-8AE9-613C382685A7}" dt="2026-08-27T08:56:48.872" v="60" actId="20577"/>
          <ac:spMkLst>
            <pc:docMk/>
            <pc:sldMk cId="2243494996" sldId="277"/>
            <ac:spMk id="3" creationId="{35E3EA69-4E0E-41BD-8095-A124225A2647}"/>
          </ac:spMkLst>
        </pc:spChg>
      </pc:sldChg>
      <pc:sldChg chg="del">
        <pc:chgData name="Janus Kjær Heidtmann" userId="74aae45e-0c91-4542-aa10-23934136dea6" providerId="ADAL" clId="{1A1E25B6-17C2-48AE-8AE9-613C382685A7}" dt="2026-08-27T08:57:12.226" v="76" actId="47"/>
        <pc:sldMkLst>
          <pc:docMk/>
          <pc:sldMk cId="3477453048" sldId="282"/>
        </pc:sldMkLst>
      </pc:sldChg>
      <pc:sldChg chg="del">
        <pc:chgData name="Janus Kjær Heidtmann" userId="74aae45e-0c91-4542-aa10-23934136dea6" providerId="ADAL" clId="{1A1E25B6-17C2-48AE-8AE9-613C382685A7}" dt="2026-08-27T08:57:13.197" v="77" actId="47"/>
        <pc:sldMkLst>
          <pc:docMk/>
          <pc:sldMk cId="3396266754" sldId="283"/>
        </pc:sldMkLst>
      </pc:sldChg>
      <pc:sldChg chg="del">
        <pc:chgData name="Janus Kjær Heidtmann" userId="74aae45e-0c91-4542-aa10-23934136dea6" providerId="ADAL" clId="{1A1E25B6-17C2-48AE-8AE9-613C382685A7}" dt="2026-08-27T08:57:09.382" v="73" actId="47"/>
        <pc:sldMkLst>
          <pc:docMk/>
          <pc:sldMk cId="532911983" sldId="286"/>
        </pc:sldMkLst>
      </pc:sldChg>
      <pc:sldChg chg="modSp mod ord">
        <pc:chgData name="Janus Kjær Heidtmann" userId="74aae45e-0c91-4542-aa10-23934136dea6" providerId="ADAL" clId="{1A1E25B6-17C2-48AE-8AE9-613C382685A7}" dt="2026-08-27T08:56:08.149" v="38" actId="5793"/>
        <pc:sldMkLst>
          <pc:docMk/>
          <pc:sldMk cId="3980871660" sldId="287"/>
        </pc:sldMkLst>
        <pc:spChg chg="mod">
          <ac:chgData name="Janus Kjær Heidtmann" userId="74aae45e-0c91-4542-aa10-23934136dea6" providerId="ADAL" clId="{1A1E25B6-17C2-48AE-8AE9-613C382685A7}" dt="2026-08-27T08:55:53.836" v="36" actId="20577"/>
          <ac:spMkLst>
            <pc:docMk/>
            <pc:sldMk cId="3980871660" sldId="287"/>
            <ac:spMk id="2" creationId="{6719F29B-F233-48AF-8261-F33A4E079E3E}"/>
          </ac:spMkLst>
        </pc:spChg>
        <pc:spChg chg="mod">
          <ac:chgData name="Janus Kjær Heidtmann" userId="74aae45e-0c91-4542-aa10-23934136dea6" providerId="ADAL" clId="{1A1E25B6-17C2-48AE-8AE9-613C382685A7}" dt="2026-08-27T08:56:08.149" v="38" actId="5793"/>
          <ac:spMkLst>
            <pc:docMk/>
            <pc:sldMk cId="3980871660" sldId="287"/>
            <ac:spMk id="3" creationId="{35E3EA69-4E0E-41BD-8095-A124225A2647}"/>
          </ac:spMkLst>
        </pc:spChg>
      </pc:sldChg>
      <pc:sldChg chg="del">
        <pc:chgData name="Janus Kjær Heidtmann" userId="74aae45e-0c91-4542-aa10-23934136dea6" providerId="ADAL" clId="{1A1E25B6-17C2-48AE-8AE9-613C382685A7}" dt="2026-08-27T08:57:10.296" v="74" actId="47"/>
        <pc:sldMkLst>
          <pc:docMk/>
          <pc:sldMk cId="2093546800" sldId="288"/>
        </pc:sldMkLst>
      </pc:sldChg>
      <pc:sldChg chg="modSp mod">
        <pc:chgData name="Janus Kjær Heidtmann" userId="74aae45e-0c91-4542-aa10-23934136dea6" providerId="ADAL" clId="{1A1E25B6-17C2-48AE-8AE9-613C382685A7}" dt="2026-08-27T08:57:03.589" v="71" actId="20577"/>
        <pc:sldMkLst>
          <pc:docMk/>
          <pc:sldMk cId="3242998563" sldId="289"/>
        </pc:sldMkLst>
        <pc:spChg chg="mod">
          <ac:chgData name="Janus Kjær Heidtmann" userId="74aae45e-0c91-4542-aa10-23934136dea6" providerId="ADAL" clId="{1A1E25B6-17C2-48AE-8AE9-613C382685A7}" dt="2026-08-27T08:57:00.073" v="70" actId="20577"/>
          <ac:spMkLst>
            <pc:docMk/>
            <pc:sldMk cId="3242998563" sldId="289"/>
            <ac:spMk id="2" creationId="{BCCAEE93-8585-46D4-A7EC-F184E317CB2E}"/>
          </ac:spMkLst>
        </pc:spChg>
        <pc:spChg chg="mod">
          <ac:chgData name="Janus Kjær Heidtmann" userId="74aae45e-0c91-4542-aa10-23934136dea6" providerId="ADAL" clId="{1A1E25B6-17C2-48AE-8AE9-613C382685A7}" dt="2026-08-27T08:57:03.589" v="71" actId="20577"/>
          <ac:spMkLst>
            <pc:docMk/>
            <pc:sldMk cId="3242998563" sldId="289"/>
            <ac:spMk id="3" creationId="{24AFFC60-19C3-4901-93F7-7AAF4C09F8C6}"/>
          </ac:spMkLst>
        </pc:spChg>
      </pc:sldChg>
      <pc:sldChg chg="modSp add mod">
        <pc:chgData name="Janus Kjær Heidtmann" userId="74aae45e-0c91-4542-aa10-23934136dea6" providerId="ADAL" clId="{1A1E25B6-17C2-48AE-8AE9-613C382685A7}" dt="2026-08-27T08:56:21.561" v="43" actId="5793"/>
        <pc:sldMkLst>
          <pc:docMk/>
          <pc:sldMk cId="3542870280" sldId="290"/>
        </pc:sldMkLst>
        <pc:spChg chg="mod">
          <ac:chgData name="Janus Kjær Heidtmann" userId="74aae45e-0c91-4542-aa10-23934136dea6" providerId="ADAL" clId="{1A1E25B6-17C2-48AE-8AE9-613C382685A7}" dt="2026-08-27T08:56:12.692" v="41" actId="20577"/>
          <ac:spMkLst>
            <pc:docMk/>
            <pc:sldMk cId="3542870280" sldId="290"/>
            <ac:spMk id="2" creationId="{E583586D-F07F-2123-C4F4-11BAB0D5D6DC}"/>
          </ac:spMkLst>
        </pc:spChg>
        <pc:spChg chg="mod">
          <ac:chgData name="Janus Kjær Heidtmann" userId="74aae45e-0c91-4542-aa10-23934136dea6" providerId="ADAL" clId="{1A1E25B6-17C2-48AE-8AE9-613C382685A7}" dt="2026-08-27T08:56:21.561" v="43" actId="5793"/>
          <ac:spMkLst>
            <pc:docMk/>
            <pc:sldMk cId="3542870280" sldId="290"/>
            <ac:spMk id="3" creationId="{132E485E-87F1-DA4E-C573-7D644573DAD8}"/>
          </ac:spMkLst>
        </pc:spChg>
      </pc:sldChg>
      <pc:sldChg chg="modSp add mod">
        <pc:chgData name="Janus Kjær Heidtmann" userId="74aae45e-0c91-4542-aa10-23934136dea6" providerId="ADAL" clId="{1A1E25B6-17C2-48AE-8AE9-613C382685A7}" dt="2026-08-27T08:56:35.428" v="47"/>
        <pc:sldMkLst>
          <pc:docMk/>
          <pc:sldMk cId="371332832" sldId="291"/>
        </pc:sldMkLst>
        <pc:spChg chg="mod">
          <ac:chgData name="Janus Kjær Heidtmann" userId="74aae45e-0c91-4542-aa10-23934136dea6" providerId="ADAL" clId="{1A1E25B6-17C2-48AE-8AE9-613C382685A7}" dt="2026-08-27T08:56:28.889" v="46" actId="20577"/>
          <ac:spMkLst>
            <pc:docMk/>
            <pc:sldMk cId="371332832" sldId="291"/>
            <ac:spMk id="2" creationId="{4D2DD345-9691-920A-3D10-779F5CD7B584}"/>
          </ac:spMkLst>
        </pc:spChg>
        <pc:spChg chg="mod">
          <ac:chgData name="Janus Kjær Heidtmann" userId="74aae45e-0c91-4542-aa10-23934136dea6" providerId="ADAL" clId="{1A1E25B6-17C2-48AE-8AE9-613C382685A7}" dt="2026-08-27T08:56:35.428" v="47"/>
          <ac:spMkLst>
            <pc:docMk/>
            <pc:sldMk cId="371332832" sldId="291"/>
            <ac:spMk id="3" creationId="{B81D4D29-A17F-C58E-DBD5-D1722A4A4A7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7568598-B467-4351-8427-D5323CDEA632}" type="datetime1">
              <a:rPr lang="da-DK" smtClean="0"/>
              <a:t>28-08-2026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a-DK" noProof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0B487FA-24C8-4160-82F0-0A0B18FC9CF9}" type="datetime1">
              <a:rPr lang="da-DK" noProof="0" smtClean="0"/>
              <a:t>28-08-2026</a:t>
            </a:fld>
            <a:endParaRPr lang="da-DK" noProof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a-DK" noProof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a-DK" noProof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5734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1422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C123A-D083-B273-F45D-422379F07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F4D1DA86-F643-AA67-61B7-B303A830BD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AFB1C06-4130-0100-B36A-18D429199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B06B4A9-7241-E66C-6FA9-40FA29D0F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8318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791BA-9B6E-F5C7-81CD-5A3253131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E595B131-2519-815B-364F-2F1578463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C53AC3C5-217B-1715-4ABE-FF0F2B0ECD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40FD251-06C1-C249-3F6F-638198F3F9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409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1745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Klik for at redigere undertiteltypografien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sdiagra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14" name="Pladsholder til tekst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sp>
        <p:nvSpPr>
          <p:cNvPr id="16" name="Pladsholder til tekst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17" name="Pladsholder til tekst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sp>
        <p:nvSpPr>
          <p:cNvPr id="18" name="Pladsholder til tekst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19" name="Pladsholder til tekst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sp>
        <p:nvSpPr>
          <p:cNvPr id="20" name="Pladsholder til tekst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25" name="Pladsholder til tekst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sp>
        <p:nvSpPr>
          <p:cNvPr id="26" name="Pladsholder til tekst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27" name="Pladsholder til tekst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sp>
        <p:nvSpPr>
          <p:cNvPr id="28" name="Pladsholder til tekst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29" name="Pladsholder til tekst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Pladsholder til dato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42" name="Pladsholder til sidefod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43" name="Pladsholder til slidenummer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  <p:cxnSp>
        <p:nvCxnSpPr>
          <p:cNvPr id="47" name="Lige forbindelse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Lige forbindelse 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Lige forbindelse 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Lige forbindelse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Lige forbindelse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højre indh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7" name="Pladsholder til dato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8" name="Pladsholder til sidefod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10" name="Pladsholder til slidenummer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ukker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da-DK" noProof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a-DK" noProof="0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overskrif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6" name="Pladsholder til billede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da-DK" noProof="0"/>
              <a:t>Klik på ikonet for at tilføje et billede</a:t>
            </a:r>
          </a:p>
        </p:txBody>
      </p:sp>
      <p:sp>
        <p:nvSpPr>
          <p:cNvPr id="7" name="Pladsholder til billede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da-DK" noProof="0"/>
              <a:t>Klik på ikonet for at tilføje et billede</a:t>
            </a:r>
          </a:p>
        </p:txBody>
      </p:sp>
      <p:sp>
        <p:nvSpPr>
          <p:cNvPr id="8" name="Pladsholder til billede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da-DK" noProof="0"/>
              <a:t>Klik på ikonet for at tilføje et billede</a:t>
            </a:r>
          </a:p>
        </p:txBody>
      </p:sp>
      <p:sp>
        <p:nvSpPr>
          <p:cNvPr id="9" name="Pladsholder til billede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da-DK" noProof="0"/>
              <a:t>Klik på ikonet for at tilføje et billede</a:t>
            </a:r>
          </a:p>
        </p:txBody>
      </p:sp>
      <p:sp>
        <p:nvSpPr>
          <p:cNvPr id="11" name="Pladsholder til tekst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12" name="Pladsholder til tekst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sp>
        <p:nvSpPr>
          <p:cNvPr id="16" name="Pladsholder til tekst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17" name="Pladsholder til tekst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sp>
        <p:nvSpPr>
          <p:cNvPr id="19" name="Pladsholder til tekst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20" name="Pladsholder til tekst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sp>
        <p:nvSpPr>
          <p:cNvPr id="22" name="Pladsholder til tekst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Navn</a:t>
            </a:r>
          </a:p>
        </p:txBody>
      </p:sp>
      <p:sp>
        <p:nvSpPr>
          <p:cNvPr id="23" name="Pladsholder til tekst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Titel</a:t>
            </a:r>
          </a:p>
        </p:txBody>
      </p:sp>
      <p:sp>
        <p:nvSpPr>
          <p:cNvPr id="24" name="Pladsholder til dato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25" name="Pladsholder til sidefod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26" name="Pladsholder til slidenummer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1" name="Pladsholder til dato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22" name="Pladsholder til sidefod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23" name="Pladsholder til slidenummer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o indh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a-DK" noProof="0"/>
              <a:t>Klik for at redigere i master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0" name="Pladsholder til indhold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4" name="Pladsholder til dato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15" name="Pladsholder til sidefod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16" name="Pladsholder til slidenummer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fire indh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4" name="Pladsholder til indhold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5" name="Pladsholder til indhold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7" name="Pladsholder til indhold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8" name="Pladsholder til indhold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9" name="Pladsholder til indhold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0" name="Pladsholder til indhold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21" name="Pladsholder til dato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22" name="Pladsholder til sidefod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23" name="Pladsholder til slidenummer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venstre indho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for at redigere titlen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4" name="Pladsholder til dato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15" name="Pladsholder til sidefod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16" name="Pladsholder til slidenummer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entrer tekst med øverste ka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entrer teks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8" name="Pladsholder til dato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9" name="Pladsholder til sidefod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10" name="Pladsholder til slidenummer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fi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1</a:t>
            </a:r>
          </a:p>
        </p:txBody>
      </p:sp>
      <p:sp>
        <p:nvSpPr>
          <p:cNvPr id="11" name="Pladsholder til tekst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2</a:t>
            </a:r>
          </a:p>
        </p:txBody>
      </p:sp>
      <p:sp>
        <p:nvSpPr>
          <p:cNvPr id="13" name="Pladsholder til tekst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3</a:t>
            </a:r>
          </a:p>
        </p:txBody>
      </p:sp>
      <p:sp>
        <p:nvSpPr>
          <p:cNvPr id="15" name="Pladsholder til tekst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4</a:t>
            </a:r>
          </a:p>
        </p:txBody>
      </p:sp>
      <p:sp>
        <p:nvSpPr>
          <p:cNvPr id="21" name="Pladsholder til onlinebilled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da-DK" noProof="0"/>
              <a:t>Klik på ikonet for at tilføje onlinebillede</a:t>
            </a:r>
          </a:p>
        </p:txBody>
      </p:sp>
      <p:sp>
        <p:nvSpPr>
          <p:cNvPr id="22" name="Pladsholder til onlinebilled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da-DK" noProof="0"/>
              <a:t>Klik på ikonet for at tilføje onlinebillede</a:t>
            </a:r>
          </a:p>
        </p:txBody>
      </p:sp>
      <p:sp>
        <p:nvSpPr>
          <p:cNvPr id="23" name="Pladsholder til onlinebilled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da-DK" noProof="0"/>
              <a:t>Klik på ikonet for at tilføje onlinebillede</a:t>
            </a:r>
          </a:p>
        </p:txBody>
      </p:sp>
      <p:sp>
        <p:nvSpPr>
          <p:cNvPr id="24" name="Pladsholder til onlinebilled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da-DK" noProof="0"/>
              <a:t>Klik på ikonet for at tilføje onlinebillede</a:t>
            </a:r>
          </a:p>
        </p:txBody>
      </p:sp>
      <p:sp>
        <p:nvSpPr>
          <p:cNvPr id="25" name="Pladsholder til dato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26" name="Pladsholder til sidefod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27" name="Pladsholder til slidenummer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dhold og fire bille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a-DK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1</a:t>
            </a:r>
          </a:p>
        </p:txBody>
      </p:sp>
      <p:sp>
        <p:nvSpPr>
          <p:cNvPr id="11" name="Pladsholder til tekst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2</a:t>
            </a:r>
          </a:p>
        </p:txBody>
      </p:sp>
      <p:sp>
        <p:nvSpPr>
          <p:cNvPr id="13" name="Pladsholder til tekst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3</a:t>
            </a:r>
          </a:p>
        </p:txBody>
      </p:sp>
      <p:sp>
        <p:nvSpPr>
          <p:cNvPr id="15" name="Pladsholder til tekst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4</a:t>
            </a:r>
          </a:p>
        </p:txBody>
      </p:sp>
      <p:sp>
        <p:nvSpPr>
          <p:cNvPr id="21" name="Pladsholder til onlinebilled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da-DK" noProof="0"/>
              <a:t>Klik på ikonet for at tilføje onlinebillede</a:t>
            </a:r>
          </a:p>
        </p:txBody>
      </p:sp>
      <p:sp>
        <p:nvSpPr>
          <p:cNvPr id="22" name="Pladsholder til onlinebilled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da-DK" noProof="0"/>
              <a:t>Klik på ikonet for at tilføje onlinebillede</a:t>
            </a:r>
          </a:p>
        </p:txBody>
      </p:sp>
      <p:sp>
        <p:nvSpPr>
          <p:cNvPr id="23" name="Pladsholder til onlinebilled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da-DK" noProof="0"/>
              <a:t>Klik på ikonet for at tilføje onlinebillede</a:t>
            </a:r>
          </a:p>
        </p:txBody>
      </p:sp>
      <p:sp>
        <p:nvSpPr>
          <p:cNvPr id="24" name="Pladsholder til onlinebilled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da-DK" noProof="0"/>
              <a:t>Klik på ikonet for at tilføje onlinebillede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16" name="Pladsholder til tekst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1</a:t>
            </a:r>
          </a:p>
        </p:txBody>
      </p:sp>
      <p:sp>
        <p:nvSpPr>
          <p:cNvPr id="17" name="Pladsholder til tekst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2</a:t>
            </a:r>
          </a:p>
        </p:txBody>
      </p:sp>
      <p:sp>
        <p:nvSpPr>
          <p:cNvPr id="18" name="Pladsholder til tekst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3</a:t>
            </a:r>
          </a:p>
        </p:txBody>
      </p:sp>
      <p:sp>
        <p:nvSpPr>
          <p:cNvPr id="19" name="Pladsholder til tekst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da-DK" noProof="0"/>
              <a:t>Punkttegn 4</a:t>
            </a:r>
          </a:p>
        </p:txBody>
      </p:sp>
      <p:sp>
        <p:nvSpPr>
          <p:cNvPr id="28" name="Pladsholder til tekst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da-DK" noProof="0"/>
              <a:t>Klik for at redigere i master</a:t>
            </a:r>
          </a:p>
        </p:txBody>
      </p:sp>
      <p:sp>
        <p:nvSpPr>
          <p:cNvPr id="30" name="Pladsholder til dato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31" name="Pladsholder til sidefod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32" name="Pladsholder til slidenummer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pPr rtl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a-DK" noProof="0"/>
              <a:t>Klik for at redigere titeltypografier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a-DK" noProof="0"/>
              <a:t>Klik for at redigere i master</a:t>
            </a:r>
          </a:p>
          <a:p>
            <a:pPr lvl="1" rtl="0"/>
            <a:r>
              <a:rPr lang="da-DK" noProof="0"/>
              <a:t>Andet niveau</a:t>
            </a:r>
          </a:p>
          <a:p>
            <a:pPr lvl="2" rtl="0"/>
            <a:r>
              <a:rPr lang="da-DK" noProof="0"/>
              <a:t>Tredje niveau</a:t>
            </a:r>
          </a:p>
          <a:p>
            <a:pPr lvl="3" rtl="0"/>
            <a:r>
              <a:rPr lang="da-DK" noProof="0"/>
              <a:t>Fjerde niveau</a:t>
            </a:r>
          </a:p>
          <a:p>
            <a:pPr lvl="4" rtl="0"/>
            <a:r>
              <a:rPr lang="da-DK" noProof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29-07-20XX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da-DK" noProof="0"/>
              <a:t>Medarbejderorientering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da-DK" noProof="0" smtClean="0"/>
              <a:t>‹nr.›</a:t>
            </a:fld>
            <a:endParaRPr lang="da-DK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8" y="2465970"/>
            <a:ext cx="7699409" cy="2387600"/>
          </a:xfrm>
        </p:spPr>
        <p:txBody>
          <a:bodyPr rtlCol="0">
            <a:normAutofit/>
          </a:bodyPr>
          <a:lstStyle/>
          <a:p>
            <a:pPr rtl="0"/>
            <a:r>
              <a:rPr lang="da-DK" sz="5200" spc="-30" dirty="0"/>
              <a:t>Ekstraordinær generalforsamling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da-DK" dirty="0"/>
              <a:t>A/B Kingosparken</a:t>
            </a:r>
          </a:p>
          <a:p>
            <a:pPr rtl="0"/>
            <a:r>
              <a:rPr lang="da-DK" dirty="0"/>
              <a:t>28. august 2026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/>
          <a:lstStyle/>
          <a:p>
            <a:pPr rtl="0"/>
            <a:r>
              <a:rPr lang="da-DK"/>
              <a:t>Individuelle forbedringer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DF4BB2-624B-43EE-8846-5659141CC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2595562"/>
            <a:ext cx="5684520" cy="31810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/>
              <a:t>Forbedringer er vurderet for de andelshavere, der har anmeldt dem, og opgjort til i alt 12.389.131 kr.</a:t>
            </a:r>
          </a:p>
          <a:p>
            <a:r>
              <a:rPr lang="da-DK" dirty="0"/>
              <a:t>Der er i likvidationsregnskab indstillet til</a:t>
            </a:r>
            <a:r>
              <a:rPr lang="da-DK" b="1" dirty="0"/>
              <a:t> </a:t>
            </a:r>
            <a:r>
              <a:rPr lang="da-DK" dirty="0"/>
              <a:t>en forholdsmæssig nedskrivning på 4.115.818 kr. til i alt 8.273.313 kr.</a:t>
            </a:r>
          </a:p>
          <a:p>
            <a:r>
              <a:rPr lang="da-DK" dirty="0"/>
              <a:t>Der er lagt op til alle andelshavere får samme dækning — 66,78 % af eget opgjorte beløb</a:t>
            </a:r>
          </a:p>
        </p:txBody>
      </p:sp>
      <p:sp>
        <p:nvSpPr>
          <p:cNvPr id="12" name="Pladsholder til dato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D53A5F38-6B02-4793-861F-93179457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A0730-F697-0403-D3D2-923B3AB33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2DD345-9691-920A-3D10-779F5CD7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/>
          <a:lstStyle/>
          <a:p>
            <a:pPr rtl="0"/>
            <a:r>
              <a:rPr lang="da-DK" dirty="0"/>
              <a:t>Afstemning af forslag 3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81D4D29-A17F-C58E-DBD5-D1722A4A4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4150042"/>
            <a:ext cx="5013960" cy="19611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/>
              <a:t>Forslag om endelig opløsning af A/B Kingosparken ved likvidation</a:t>
            </a:r>
          </a:p>
        </p:txBody>
      </p:sp>
      <p:sp>
        <p:nvSpPr>
          <p:cNvPr id="11" name="Pladsholder til dato 10">
            <a:extLst>
              <a:ext uri="{FF2B5EF4-FFF2-40B4-BE49-F238E27FC236}">
                <a16:creationId xmlns:a16="http://schemas.microsoft.com/office/drawing/2014/main" id="{DA1BFD53-976B-B9E7-015F-93F40C412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2" name="Pladsholder til sidefod 11">
            <a:extLst>
              <a:ext uri="{FF2B5EF4-FFF2-40B4-BE49-F238E27FC236}">
                <a16:creationId xmlns:a16="http://schemas.microsoft.com/office/drawing/2014/main" id="{F187689F-A7B8-98A9-6313-6D2B12549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3" name="Pladsholder til slidenummer 12">
            <a:extLst>
              <a:ext uri="{FF2B5EF4-FFF2-40B4-BE49-F238E27FC236}">
                <a16:creationId xmlns:a16="http://schemas.microsoft.com/office/drawing/2014/main" id="{23CA0353-B898-9E5D-AAE8-F7CF7A5F2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332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/>
          <a:lstStyle/>
          <a:p>
            <a:pPr rtl="0"/>
            <a:r>
              <a:rPr lang="da-DK"/>
              <a:t>Det videre forløb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DF4BB2-624B-43EE-8846-5659141CC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2595562"/>
            <a:ext cx="5684520" cy="31810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/>
              <a:t>Afregningsnota udsendes til de 214 andelshavere med forbedringer. Øvrige har allerede modtaget deres</a:t>
            </a:r>
          </a:p>
          <a:p>
            <a:r>
              <a:rPr lang="da-DK" dirty="0"/>
              <a:t>Udbetaling sker gennem Nykredit, når generalforsamlingen har truffet beslutning, og notaen er underskrevet og returneret</a:t>
            </a:r>
          </a:p>
          <a:p>
            <a:r>
              <a:rPr lang="da-DK" dirty="0"/>
              <a:t>Ti andelshavere mangler bankoplysninger — de kan afgives i aften</a:t>
            </a:r>
          </a:p>
          <a:p>
            <a:r>
              <a:rPr lang="da-DK" dirty="0"/>
              <a:t>Dem der ikke kan udbetales til, vil få beløbene deponeret efter deponeringsloven</a:t>
            </a:r>
          </a:p>
        </p:txBody>
      </p:sp>
      <p:sp>
        <p:nvSpPr>
          <p:cNvPr id="12" name="Pladsholder til dato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D53A5F38-6B02-4793-861F-93179457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13571"/>
            <a:ext cx="4419600" cy="1659716"/>
          </a:xfrm>
        </p:spPr>
        <p:txBody>
          <a:bodyPr rtlCol="0"/>
          <a:lstStyle/>
          <a:p>
            <a:pPr rtl="0"/>
            <a:r>
              <a:rPr lang="da-DK" dirty="0"/>
              <a:t>Tak for i dag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>
            <a:normAutofit/>
          </a:bodyPr>
          <a:lstStyle/>
          <a:p>
            <a:pPr rtl="0"/>
            <a:endParaRPr lang="da-DK" dirty="0"/>
          </a:p>
        </p:txBody>
      </p:sp>
      <p:sp>
        <p:nvSpPr>
          <p:cNvPr id="10" name="Pladsholder til dato 9">
            <a:extLst>
              <a:ext uri="{FF2B5EF4-FFF2-40B4-BE49-F238E27FC236}">
                <a16:creationId xmlns:a16="http://schemas.microsoft.com/office/drawing/2014/main" id="{EE046113-1034-4F4B-8AED-98885E8F6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1" name="Pladsholder til sidefod 10">
            <a:extLst>
              <a:ext uri="{FF2B5EF4-FFF2-40B4-BE49-F238E27FC236}">
                <a16:creationId xmlns:a16="http://schemas.microsoft.com/office/drawing/2014/main" id="{1BD5936D-597B-433D-BAF2-72206FECA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2" name="Pladsholder til slidenummer 11">
            <a:extLst>
              <a:ext uri="{FF2B5EF4-FFF2-40B4-BE49-F238E27FC236}">
                <a16:creationId xmlns:a16="http://schemas.microsoft.com/office/drawing/2014/main" id="{2257BCF9-933D-4329-B564-4E404B1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42998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/>
          <a:lstStyle/>
          <a:p>
            <a:pPr rtl="0"/>
            <a:r>
              <a:rPr lang="da-DK"/>
              <a:t>Dagsorden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DF4BB2-624B-43EE-8846-5659141CC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2595562"/>
            <a:ext cx="5684520" cy="31810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AutoNum type="arabicPeriod"/>
            </a:pPr>
            <a:r>
              <a:rPr lang="da-DK" dirty="0"/>
              <a:t>Valg af dirigent og referent</a:t>
            </a:r>
          </a:p>
          <a:p>
            <a:pPr marL="342900" indent="-342900">
              <a:buAutoNum type="arabicPeriod"/>
            </a:pPr>
            <a:r>
              <a:rPr lang="da-DK" dirty="0"/>
              <a:t>Forelæggelse af afsluttende likvidationsregnskab og revisionsberetning samt godkendelse af afsluttende likvidationsregnskab </a:t>
            </a:r>
          </a:p>
          <a:p>
            <a:pPr marL="342900" indent="-342900">
              <a:buAutoNum type="arabicPeriod"/>
            </a:pPr>
            <a:r>
              <a:rPr lang="da-DK" dirty="0"/>
              <a:t>Forslag om endelig opløsning af A/B Kingosparken ved likvidation </a:t>
            </a:r>
            <a:br>
              <a:rPr lang="da-DK" dirty="0"/>
            </a:br>
            <a:endParaRPr lang="da-DK" dirty="0"/>
          </a:p>
        </p:txBody>
      </p:sp>
      <p:sp>
        <p:nvSpPr>
          <p:cNvPr id="12" name="Pladsholder til dato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D53A5F38-6B02-4793-861F-93179457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/>
          <a:lstStyle/>
          <a:p>
            <a:pPr rtl="0"/>
            <a:r>
              <a:rPr lang="da-DK" dirty="0"/>
              <a:t>Afstemning af forslag 1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4150042"/>
            <a:ext cx="5013960" cy="19611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/>
              <a:t>Valg af dirigent og referent</a:t>
            </a:r>
          </a:p>
        </p:txBody>
      </p:sp>
      <p:sp>
        <p:nvSpPr>
          <p:cNvPr id="11" name="Pladsholder til dato 10">
            <a:extLst>
              <a:ext uri="{FF2B5EF4-FFF2-40B4-BE49-F238E27FC236}">
                <a16:creationId xmlns:a16="http://schemas.microsoft.com/office/drawing/2014/main" id="{5837F6CC-F87E-4BF6-9EFE-DA537BAB6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2" name="Pladsholder til sidefod 11">
            <a:extLst>
              <a:ext uri="{FF2B5EF4-FFF2-40B4-BE49-F238E27FC236}">
                <a16:creationId xmlns:a16="http://schemas.microsoft.com/office/drawing/2014/main" id="{E80EA4A2-4719-41C0-949E-AF9166CAE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3" name="Pladsholder til slidenummer 12">
            <a:extLst>
              <a:ext uri="{FF2B5EF4-FFF2-40B4-BE49-F238E27FC236}">
                <a16:creationId xmlns:a16="http://schemas.microsoft.com/office/drawing/2014/main" id="{E97A1D68-0269-4F8D-8A4E-B8D9753C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0871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7E75F-9FA3-D38E-6F2A-39EB938B0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83586D-F07F-2123-C4F4-11BAB0D5D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/>
          <a:lstStyle/>
          <a:p>
            <a:pPr rtl="0"/>
            <a:r>
              <a:rPr lang="da-DK" dirty="0"/>
              <a:t>Afstemning af forslag 2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32E485E-87F1-DA4E-C573-7D644573D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4150042"/>
            <a:ext cx="5013960" cy="19611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/>
              <a:t>Forelæggelse af afsluttende likvidationsregnskab og revisionsberetning samt godkendelse af afsluttende likvidationsregnskab </a:t>
            </a:r>
          </a:p>
        </p:txBody>
      </p:sp>
      <p:sp>
        <p:nvSpPr>
          <p:cNvPr id="11" name="Pladsholder til dato 10">
            <a:extLst>
              <a:ext uri="{FF2B5EF4-FFF2-40B4-BE49-F238E27FC236}">
                <a16:creationId xmlns:a16="http://schemas.microsoft.com/office/drawing/2014/main" id="{3D22A285-E123-8064-2D63-5B6E89C7D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2" name="Pladsholder til sidefod 11">
            <a:extLst>
              <a:ext uri="{FF2B5EF4-FFF2-40B4-BE49-F238E27FC236}">
                <a16:creationId xmlns:a16="http://schemas.microsoft.com/office/drawing/2014/main" id="{E1821910-6AEE-7021-2375-93E6AE8E2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3" name="Pladsholder til slidenummer 12">
            <a:extLst>
              <a:ext uri="{FF2B5EF4-FFF2-40B4-BE49-F238E27FC236}">
                <a16:creationId xmlns:a16="http://schemas.microsoft.com/office/drawing/2014/main" id="{A2D30DA4-B8BE-18F4-31D7-D5F18EDF4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2870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/>
          <a:lstStyle/>
          <a:p>
            <a:pPr rtl="0"/>
            <a:r>
              <a:rPr lang="da-DK" dirty="0"/>
              <a:t>Grundlaget for regnskabet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DF4BB2-624B-43EE-8846-5659141CC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2595562"/>
            <a:ext cx="5684520" cy="31810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dirty="0"/>
              <a:t>Regnskabet dækker perioden fra 1. januar 2024 frem til likvidationsregnskabets skæringsdato</a:t>
            </a:r>
          </a:p>
          <a:p>
            <a:r>
              <a:rPr lang="da-DK" dirty="0"/>
              <a:t>Skæringsdatoen følger afslutningen af foreningens bogføring</a:t>
            </a:r>
          </a:p>
          <a:p>
            <a:r>
              <a:rPr lang="da-DK" dirty="0"/>
              <a:t>Udarbejdet efter årsregnskabslovens bestemmelser og foreningens vedtægter</a:t>
            </a:r>
          </a:p>
          <a:p>
            <a:r>
              <a:rPr lang="da-DK" dirty="0"/>
              <a:t>Revideret af Grant Thornton, statsautoriseret revisionspartnerselskab</a:t>
            </a:r>
          </a:p>
          <a:p>
            <a:r>
              <a:rPr lang="da-DK" b="1" dirty="0"/>
              <a:t>Konklusion: </a:t>
            </a:r>
            <a:r>
              <a:rPr lang="da-DK" dirty="0"/>
              <a:t>Revisionspåtegning uden forbehold</a:t>
            </a:r>
          </a:p>
        </p:txBody>
      </p:sp>
      <p:sp>
        <p:nvSpPr>
          <p:cNvPr id="12" name="Pladsholder til dato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D53A5F38-6B02-4793-861F-93179457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/>
          <a:lstStyle/>
          <a:p>
            <a:pPr rtl="0"/>
            <a:r>
              <a:rPr lang="da-DK"/>
              <a:t>Salget af ejendommen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DF4BB2-624B-43EE-8846-5659141CC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2595562"/>
            <a:ext cx="5684520" cy="31810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b="1" dirty="0"/>
              <a:t>Salgspris: </a:t>
            </a:r>
            <a:r>
              <a:rPr lang="da-DK" dirty="0"/>
              <a:t>328.000.000 kr.</a:t>
            </a:r>
          </a:p>
          <a:p>
            <a:r>
              <a:rPr lang="da-DK" b="1" dirty="0"/>
              <a:t>Ejendommens anskaffelsessum: </a:t>
            </a:r>
            <a:r>
              <a:rPr lang="da-DK" dirty="0"/>
              <a:t>−263.780.361 kr.</a:t>
            </a:r>
          </a:p>
          <a:p>
            <a:r>
              <a:rPr lang="da-DK" b="1" dirty="0"/>
              <a:t>Tilbagekøb af individuelle forbedringer: </a:t>
            </a:r>
            <a:r>
              <a:rPr lang="da-DK" dirty="0"/>
              <a:t>−8.273.313 kr.</a:t>
            </a:r>
          </a:p>
          <a:p>
            <a:r>
              <a:rPr lang="da-DK" b="1" dirty="0"/>
              <a:t>Nedslag i købesum, jf. købsaftalens pkt. 6: </a:t>
            </a:r>
            <a:r>
              <a:rPr lang="da-DK" dirty="0"/>
              <a:t>−578.400 kr.</a:t>
            </a:r>
          </a:p>
          <a:p>
            <a:r>
              <a:rPr lang="da-DK" b="1" dirty="0"/>
              <a:t>Avance ved salget: </a:t>
            </a:r>
            <a:r>
              <a:rPr lang="da-DK" dirty="0"/>
              <a:t>55.367.926 kr.</a:t>
            </a:r>
          </a:p>
        </p:txBody>
      </p:sp>
      <p:sp>
        <p:nvSpPr>
          <p:cNvPr id="12" name="Pladsholder til dato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D53A5F38-6B02-4793-861F-93179457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/>
          <a:lstStyle/>
          <a:p>
            <a:pPr rtl="0"/>
            <a:r>
              <a:rPr lang="da-DK"/>
              <a:t>Resultat for perioden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DF4BB2-624B-43EE-8846-5659141CC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2595562"/>
            <a:ext cx="5684520" cy="31810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b="1" dirty="0"/>
              <a:t>Indtægter i alt: </a:t>
            </a:r>
            <a:r>
              <a:rPr lang="da-DK" dirty="0"/>
              <a:t>91.438.730 kr., hvoraf avancen ved salget af ejendommen udgør hovedparten</a:t>
            </a:r>
          </a:p>
          <a:p>
            <a:r>
              <a:rPr lang="da-DK" b="1" dirty="0"/>
              <a:t>Omkostninger i alt: </a:t>
            </a:r>
            <a:r>
              <a:rPr lang="da-DK" dirty="0"/>
              <a:t>41.799.829 kr. for hele perioden</a:t>
            </a:r>
          </a:p>
          <a:p>
            <a:pPr marL="457200"/>
            <a:r>
              <a:rPr lang="da-DK" dirty="0"/>
              <a:t>Omfatter drift af ejendommen, finansiering frem til indfrielsen og afviklingen af foreningen</a:t>
            </a:r>
          </a:p>
          <a:p>
            <a:r>
              <a:rPr lang="da-DK" b="1" dirty="0"/>
              <a:t>Periodens resultat: </a:t>
            </a:r>
            <a:r>
              <a:rPr lang="da-DK" dirty="0"/>
              <a:t>49.638.901 kr.</a:t>
            </a:r>
          </a:p>
        </p:txBody>
      </p:sp>
      <p:sp>
        <p:nvSpPr>
          <p:cNvPr id="12" name="Pladsholder til dato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D53A5F38-6B02-4793-861F-93179457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>
            <a:normAutofit fontScale="90000"/>
          </a:bodyPr>
          <a:lstStyle/>
          <a:p>
            <a:pPr rtl="0"/>
            <a:r>
              <a:rPr lang="da-DK"/>
              <a:t>Balancen ved regnskabets afslutning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DF4BB2-624B-43EE-8846-5659141CC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2595562"/>
            <a:ext cx="5684520" cy="31810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b="1" dirty="0"/>
              <a:t>Likvide beholdninger: </a:t>
            </a:r>
            <a:r>
              <a:rPr lang="da-DK" dirty="0"/>
              <a:t>70.068.896 kr.</a:t>
            </a:r>
          </a:p>
          <a:p>
            <a:r>
              <a:rPr lang="da-DK" b="1" dirty="0"/>
              <a:t>Tilgodehavender: </a:t>
            </a:r>
            <a:r>
              <a:rPr lang="da-DK" dirty="0"/>
              <a:t>169.477 kr. i restancer til modregning</a:t>
            </a:r>
          </a:p>
          <a:p>
            <a:r>
              <a:rPr lang="da-DK" b="1" dirty="0"/>
              <a:t>Aktiver i alt: </a:t>
            </a:r>
            <a:r>
              <a:rPr lang="da-DK" dirty="0"/>
              <a:t>70.238.373 kr.</a:t>
            </a:r>
          </a:p>
          <a:p>
            <a:r>
              <a:rPr lang="da-DK" b="1" dirty="0"/>
              <a:t>Gældsforpligtelser: </a:t>
            </a:r>
            <a:r>
              <a:rPr lang="da-DK" dirty="0"/>
              <a:t>11.882.373 kr.</a:t>
            </a:r>
          </a:p>
          <a:p>
            <a:pPr marL="457200"/>
            <a:r>
              <a:rPr lang="da-DK" dirty="0"/>
              <a:t>Depositum 3.433.183 kr. · forbedringer 8.273.313 kr. · kreditorer og øvrig gæld 175.877 kr. (ubetalte leverandørfakturaer og skyldige omkostninger)</a:t>
            </a:r>
          </a:p>
          <a:p>
            <a:r>
              <a:rPr lang="da-DK" b="1" dirty="0"/>
              <a:t>Likvidationskonto: </a:t>
            </a:r>
            <a:r>
              <a:rPr lang="da-DK" dirty="0"/>
              <a:t>58.356.000 kr.</a:t>
            </a:r>
          </a:p>
          <a:p>
            <a:pPr marL="457200"/>
            <a:r>
              <a:rPr lang="da-DK" dirty="0"/>
              <a:t>Tallene er opgjort pr. likvidationsregnskabets skæringsdato</a:t>
            </a:r>
          </a:p>
        </p:txBody>
      </p:sp>
      <p:sp>
        <p:nvSpPr>
          <p:cNvPr id="12" name="Pladsholder til dato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D53A5F38-6B02-4793-861F-93179457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/>
          <a:lstStyle/>
          <a:p>
            <a:pPr rtl="0"/>
            <a:r>
              <a:rPr lang="da-DK"/>
              <a:t>Udlodning til andelshaverne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DF4BB2-624B-43EE-8846-5659141CC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9280" y="2595562"/>
            <a:ext cx="5684520" cy="318103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da-DK" b="1" dirty="0"/>
              <a:t>Andelsværdi: </a:t>
            </a:r>
            <a:r>
              <a:rPr lang="da-DK" dirty="0"/>
              <a:t>6,857 kr. pr. indskudt andelskrone, svarende til 2.400 kr. pr. m² — i alt 58.356.000 kr.</a:t>
            </a:r>
          </a:p>
          <a:p>
            <a:r>
              <a:rPr lang="da-DK" dirty="0"/>
              <a:t>Indbetalt depositum tilbagebetales fuldt ud — i alt 3.433.183 kr.</a:t>
            </a:r>
          </a:p>
          <a:p>
            <a:r>
              <a:rPr lang="da-DK" dirty="0"/>
              <a:t>Individuelle forbedringer udbetales med i alt 8.273.313 kr.</a:t>
            </a:r>
          </a:p>
          <a:p>
            <a:r>
              <a:rPr lang="da-DK" dirty="0"/>
              <a:t>Eventuelle restancer modregnes i den enkeltes udbetaling</a:t>
            </a:r>
          </a:p>
          <a:p>
            <a:r>
              <a:rPr lang="da-DK" b="1" dirty="0"/>
              <a:t>Samlet udbetaling: </a:t>
            </a:r>
            <a:r>
              <a:rPr lang="da-DK" dirty="0"/>
              <a:t>ca. 70 mio. kr. til 491 andelshavere</a:t>
            </a:r>
          </a:p>
          <a:p>
            <a:pPr marL="457200"/>
            <a:r>
              <a:rPr lang="da-DK" dirty="0"/>
              <a:t>Beløbet overstiger likvidationskontoen, fordi depositum og forbedringer ikke figurerer som egenkapitalen</a:t>
            </a:r>
          </a:p>
          <a:p>
            <a:r>
              <a:rPr lang="da-DK" b="1" dirty="0"/>
              <a:t>Udbetalingen forudsætter generalforsamlingens godkendelse af likvidationsregnskabet og de opgjorte forbedringer samt vedtagelse af dagsordenens punkt 3 om endelig opløsning</a:t>
            </a:r>
          </a:p>
        </p:txBody>
      </p:sp>
      <p:sp>
        <p:nvSpPr>
          <p:cNvPr id="12" name="Pladsholder til dato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a-DK"/>
              <a:t>28-08-2026</a:t>
            </a:r>
          </a:p>
        </p:txBody>
      </p:sp>
      <p:sp>
        <p:nvSpPr>
          <p:cNvPr id="13" name="Pladsholder til sidefod 12">
            <a:extLst>
              <a:ext uri="{FF2B5EF4-FFF2-40B4-BE49-F238E27FC236}">
                <a16:creationId xmlns:a16="http://schemas.microsoft.com/office/drawing/2014/main" id="{D53A5F38-6B02-4793-861F-93179457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a-DK"/>
              <a:t>Ekstraordinær generalforsamling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da-DK" smtClean="0"/>
              <a:pPr rtl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2A25D"/>
      </a:accent1>
      <a:accent2>
        <a:srgbClr val="A0DADE"/>
      </a:accent2>
      <a:accent3>
        <a:srgbClr val="CCB5E5"/>
      </a:accent3>
      <a:accent4>
        <a:srgbClr val="29285D"/>
      </a:accent4>
      <a:accent5>
        <a:srgbClr val="EDF1F2"/>
      </a:accent5>
      <a:accent6>
        <a:srgbClr val="70AD47"/>
      </a:accent6>
      <a:hlink>
        <a:srgbClr val="A0DADE"/>
      </a:hlink>
      <a:folHlink>
        <a:srgbClr val="954F72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196_TF03460514_Win32" id="{81CDC880-C1B4-488D-8D8E-46152856880F}" vid="{26FB2867-00FC-41C3-B7D2-87A499F7928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485fcf1-8e58-414e-af59-7ee8fa9599c0" xsi:nil="true"/>
    <lcf76f155ced4ddcb4097134ff3c332f xmlns="498d3de7-31b7-4689-83c5-e5a398a34f8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6BE28AB06C3141986D41285C6C8D9C" ma:contentTypeVersion="15" ma:contentTypeDescription="Create a new document." ma:contentTypeScope="" ma:versionID="ad27492e7a02544802f5f97bad325857">
  <xsd:schema xmlns:xsd="http://www.w3.org/2001/XMLSchema" xmlns:xs="http://www.w3.org/2001/XMLSchema" xmlns:p="http://schemas.microsoft.com/office/2006/metadata/properties" xmlns:ns2="498d3de7-31b7-4689-83c5-e5a398a34f8c" xmlns:ns3="1485fcf1-8e58-414e-af59-7ee8fa9599c0" targetNamespace="http://schemas.microsoft.com/office/2006/metadata/properties" ma:root="true" ma:fieldsID="90527f38f57a702e958d35b6222ad16c" ns2:_="" ns3:_="">
    <xsd:import namespace="498d3de7-31b7-4689-83c5-e5a398a34f8c"/>
    <xsd:import namespace="1485fcf1-8e58-414e-af59-7ee8fa9599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8d3de7-31b7-4689-83c5-e5a398a34f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04e10fec-5847-41a6-b9d5-9963957f4e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85fcf1-8e58-414e-af59-7ee8fa9599c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c2a9878-83df-4eb9-8261-3f9cad0ae1fd}" ma:internalName="TaxCatchAll" ma:showField="CatchAllData" ma:web="1485fcf1-8e58-414e-af59-7ee8fa9599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  <ds:schemaRef ds:uri="1485fcf1-8e58-414e-af59-7ee8fa9599c0"/>
    <ds:schemaRef ds:uri="498d3de7-31b7-4689-83c5-e5a398a34f8c"/>
  </ds:schemaRefs>
</ds:datastoreItem>
</file>

<file path=customXml/itemProps2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349762-F605-4D02-ACD7-327E2F6D88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8d3de7-31b7-4689-83c5-e5a398a34f8c"/>
    <ds:schemaRef ds:uri="1485fcf1-8e58-414e-af59-7ee8fa9599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{01E3C7C5-751A-4E36-950D-D33CA15AD5C1}TFb86055d1-6a43-42b6-93a8-3e59ea4e3a7088f26f22_win32-03f5d3042c5d</Template>
  <TotalTime>3978</TotalTime>
  <Words>549</Words>
  <Application>Microsoft Office PowerPoint</Application>
  <PresentationFormat>Widescreen</PresentationFormat>
  <Paragraphs>98</Paragraphs>
  <Slides>13</Slides>
  <Notes>6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8" baseType="lpstr">
      <vt:lpstr>Arial</vt:lpstr>
      <vt:lpstr>Calibri</vt:lpstr>
      <vt:lpstr>Skeena</vt:lpstr>
      <vt:lpstr>Times New Roman</vt:lpstr>
      <vt:lpstr>Office-tema</vt:lpstr>
      <vt:lpstr>Ekstraordinær generalforsamling</vt:lpstr>
      <vt:lpstr>Dagsorden</vt:lpstr>
      <vt:lpstr>Afstemning af forslag 1</vt:lpstr>
      <vt:lpstr>Afstemning af forslag 2</vt:lpstr>
      <vt:lpstr>Grundlaget for regnskabet</vt:lpstr>
      <vt:lpstr>Salget af ejendommen</vt:lpstr>
      <vt:lpstr>Resultat for perioden</vt:lpstr>
      <vt:lpstr>Balancen ved regnskabets afslutning</vt:lpstr>
      <vt:lpstr>Udlodning til andelshaverne</vt:lpstr>
      <vt:lpstr>Individuelle forbedringer</vt:lpstr>
      <vt:lpstr>Afstemning af forslag 3</vt:lpstr>
      <vt:lpstr>Det videre forløb</vt:lpstr>
      <vt:lpstr>Tak for i dag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Janus Kjær Heidtmann</dc:creator>
  <cp:lastModifiedBy>Rasmus Schultz</cp:lastModifiedBy>
  <cp:revision>7</cp:revision>
  <dcterms:created xsi:type="dcterms:W3CDTF">2026-08-25T06:45:32Z</dcterms:created>
  <dcterms:modified xsi:type="dcterms:W3CDTF">2026-08-31T10:32:03Z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0x010100626BE28AB06C3141986D41285C6C8D9C</vt:lpwstr>
  </property>
  <property fmtid="{D5CDD505-2E9C-101B-9397-08002B2CF9AE}" pid="3" name="MediaServiceImageTags">
    <vt:lpwstr/>
  </property>
</Properties>
</file>